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120D-93CD-45BA-A8DD-93331FDA202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F4E5-2E48-4788-BBDA-1C33A4728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120D-93CD-45BA-A8DD-93331FDA202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F4E5-2E48-4788-BBDA-1C33A4728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120D-93CD-45BA-A8DD-93331FDA202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F4E5-2E48-4788-BBDA-1C33A4728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120D-93CD-45BA-A8DD-93331FDA202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F4E5-2E48-4788-BBDA-1C33A4728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120D-93CD-45BA-A8DD-93331FDA202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F4E5-2E48-4788-BBDA-1C33A4728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120D-93CD-45BA-A8DD-93331FDA202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F4E5-2E48-4788-BBDA-1C33A4728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120D-93CD-45BA-A8DD-93331FDA202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F4E5-2E48-4788-BBDA-1C33A4728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120D-93CD-45BA-A8DD-93331FDA202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F4E5-2E48-4788-BBDA-1C33A4728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120D-93CD-45BA-A8DD-93331FDA202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F4E5-2E48-4788-BBDA-1C33A4728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120D-93CD-45BA-A8DD-93331FDA202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F4E5-2E48-4788-BBDA-1C33A4728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120D-93CD-45BA-A8DD-93331FDA202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F4E5-2E48-4788-BBDA-1C33A4728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2120D-93CD-45BA-A8DD-93331FDA202B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EF4E5-2E48-4788-BBDA-1C33A4728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772400" cy="1470025"/>
          </a:xfrm>
        </p:spPr>
        <p:txBody>
          <a:bodyPr/>
          <a:lstStyle/>
          <a:p>
            <a:r>
              <a:rPr lang="en-US" dirty="0" smtClean="0"/>
              <a:t>Art by Geneva Tomolac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Abstract Sculpture</a:t>
            </a:r>
            <a:endParaRPr lang="en-US" dirty="0"/>
          </a:p>
        </p:txBody>
      </p:sp>
      <p:pic>
        <p:nvPicPr>
          <p:cNvPr id="21505" name="Picture 1" descr="C:\Users\Geneva\Desktop\ART\DSC059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914400"/>
            <a:ext cx="2819400" cy="4421833"/>
          </a:xfrm>
          <a:prstGeom prst="rect">
            <a:avLst/>
          </a:prstGeom>
          <a:noFill/>
        </p:spPr>
      </p:pic>
      <p:pic>
        <p:nvPicPr>
          <p:cNvPr id="2050" name="Picture 2" descr="http://www.sculpturesverdianu.com/abstract-sculpture-gallery/Belly-Bir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33800" y="1143000"/>
            <a:ext cx="2628365" cy="396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33800" y="5105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Belly Bird</a:t>
            </a:r>
          </a:p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Dumitru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Verdianu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t3.gstatic.com/images?q=tbn:ANd9GcTLwvCg7hy4vg4D25GPdfK3wp1daZ7_p2Y9cgYt3cyW-6zvPSafV5mWunsCTQ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81800" y="228600"/>
            <a:ext cx="1752823" cy="4038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81800" y="4267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South African’s national bird – Blue Crane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B9ANADASIAAhEBAxEB/8QAHAABAAICAwEAAAAAAAAAAAAAAAUGAgcDBAgB/8QAQxAAAQMCAQULCQcEAgMAAAAAAQACAwQFEQYSITFxExVBUVNUYYGRk9EHFCIyQlKSseEWFyMzVXKhNENiwSXSorLC/8QAGwEBAAIDAQEAAAAAAAAAAAAAAAEFAgQGAwf/xAAwEQABAwIFAwAKAwEBAAAAAAABAAIDBBEFEhMhMSJRoQYVFjJSU2GBkeFB0fBxwf/aAAwDAQACEQMRAD8A78UbNzZ+Gz1R7I4lnuUfJM+EJD+Uz9g+SyXLEm650krHc4+SZ8ITco+SZ8IWSJcpdc1DOKOTPZT00gJ9JksTXA/wrfaa6xXDNjfQ0kM59h8LcDsOGlUpMMdfCtmCqki25C2Ial8e3IWzH2i2vaWut9GWuGBG4N8FSMofJrGWmewFkbscTTSn0Tx5ruDYdGxc1pykrKDCOYmogHA4+kNhVytt1pLjGDTyDOw0sdoc3qVm2SGqbY8+VeUGKPidmidY9loasopqGpdTVlM6CZutj24HaOMdIXDmM9xvYt/Xiz0F4pTBcIGys9k6nNPGCNIWtMo8gK23Z9Ray6spQMTH/daP/r5rRnonx7t3C7OixuCos2Xpd4KpmY33G9iZjPcb2LI4tJa4FrgcC1wIIPSEC0CSFeWCxzGe43sTMZ7jexZImYpYLHMZ7jexMxnuN7FkiZilgscxnuN7EzGe43sWSJmKWCxzGe43sTMZ7jexZImYpYLHMZ7jexMxnuN7FkiZilgscxnuN7EzGe43sWSJmKWCxzGe43sWL2NzHei0aDwLkWL/AFHbCpa43CxcBlK2hW5OlsYfQuxAA/DcdPUVBvY+NxZIxzHDW1wwIVys92oLxRMqrXVxVMJGGdG7HA8RGsHoK5a2hp61ubPHieBw0ELn4cSlhdknH9r5XUYax/VFsVRkUrcLHUUuL4cZohp0esNoUVw4K7imjlbmYbhU0sT4jleLIiIvReaLOKR8MjXxPLHtOIc04ELBEGxuE43CtNpysfGGxXJpeOWYNI2jh6lbKWpp6uIS08rJGnhacVqpdiiramhl3WlmdG7hw1HaOFWEFe9mz9wt2Ksc3Z+4V0yhyStl9BkmiMVVhg2oi0O6+A9a1flBkpdLCc+WI1FNj/UQtJA/cPZ+XStl2nKuCoLY69ogk1boD6DvBWIlkrdGa5pG0FbboYKoZm8/7ldNh2NSwAZTmb2P+2XnbEItsZReT+huGfPa3Noqk6S0DGNx4cRwHpH8rWl1tNfZ59xuNM+Ek4NfrY/Y7V1a1WT0kkXPHddjR4lT1Ysw2PY8/tdJExRaqsEREREREREREREREREWL/VdsKyWL/UdsKyb7wWLvdK15Zb3crHWCqtVZLTSjXmO0PHE4aiNq3Nkf5X6CuDKbKRjaGpOAFQzExPPTwt+XStEL7irytw2mrW2lbv3HK+YteW8L2LFJHNG2SJ7XxuGLXNIII2roXGz09YC4NEcvvtGvaF5uyTy3vOS0g8xqN1piRnUsxLozsHsnpC3fkb5R7LlKI6d0nmVwcP6eZ3rH/F2p38HoXF1mDVlA7UhOZvcc/cL2JjmGV4WFdbamiP4rMY8dEjdX0XTWwXBrgWuAIOsFQtwyfjlxkpCIn+4fVPglLirXdMux7/wquowwt6otx2VYRctRTTUr9zqI3Md08PiuJW7XBwu07KqLSDY8oiIpUIpG13qsthAhfnxcMb9XVxKORZse5hu1ZNe5huFsS1ZQUdywYHblOf7T+HYeFSFbR01dTup6yCOaF+hzJGggrVmrSNanbTlPVUeEdVjUQ6sSfTHXw9as4cQB6ZR91YwV1iM+x7riuvkzjlqTJa67zeI64pWF+aeg4g9uK6f3YVn6rB3B/7K7symtDmgmqzSfZcx2I/hZfaSz89b8DvBephozvt+Vfsx+pa0ASjwqN92FZ+qw9wfFPuwrP1WHuD4q8/aWz88b8DvBPtLZ+eN+B3go0KP6fn9rL2hqvmDwqN92FZ+qw9wfFPuwrP1WHuD/wBleftLZ+eN+B3gn2ks/PG/A7wTQo/p+f2ntDVfMHhUb7sKz9Vh7g+KfdhWfqsPcHxV5+0tn5434HeCfaWz88b8DvBNCj+n5/ae0NV8weFRvuwrP1WHuD4p92FZ+qw9wfFXn7S2fnjfgd4J9pbPzxvwO8E0KP6fn9p7Q1XzB4VG+7Cs/VYe4PiuCv8AJtV0tDUVDrnC4RRPeRuJ04AnjWwPtJZ+eN+B3guneMobVNaK6KOrDnvp5GtGY7SS09CkQUl9rfn9qD6QVRFtQeF4/REW+q5F9Bw1a18REWwsj/KpeLGIqW5Y3GgGjB7vxYx/i7h2HtC3bk3lTaMpafdbTVNkcB6cLvRkZtb/AL1Lyjiuaiqp6OqjqaSeSCeM4skjcQWnaFR4jgNNV9Tel3ccfcL0ZKWr15PTxVDDHOwPaeAjUq9cMn3x4voyXt9xx09SoWQ3lbqppobbf6SWqlec1lRSRF0h/cwa9rexbjGkA8a4+aOswqTI/g8dispIIqkbha+c1zHFrxg4aweBfFeK6309azCZnpcDxoIVVuludQShplY8O0jTgRtCs6WvZUHLw5UlVQvg6uQuiiIt9aSIiIidZTrKIpROsp1lERE6ynWURETrKdZREROsp1lERF97VxT/AJEuv1HfJci45/yZf2O+SlvIUtO68+oiLqF0KIvo1qx5K5FXnKiUb3U5ZTA4PqpQWxjYeE9AWEkscTS+Q2AUgE8KuYaMdCv+R3ktvF/3Kqr8bdQOOOdK38V4/wAW8GPGdulbTyO8m1lyb3OpkZ57cGj+omGhp4c1uobdJ6VdXENBJOAHCVyWIekwvp0g+5/8H9/he7Yf5coTJrJSz5MQGO1UjWSOH4k7znSP2u4ugaFLz1EVNEZJntY0cZURcb/FDjHSASv94+qPFV2pqJqp+fPIXu+XUqSOhqKt2pOTv35WtPiEcXSzcqYuOUD3l0dCC0co7WdihHudI4ue4uJ0kk4lYoruGmjhFmBUk1RJMbvKIiL2XiiImvQNfApREXeZZrnIwPZRTFpGIxbgst5LrzGbsXppP7LPTf2UeikN5LrzGbsTeS68xm7E0n9vCab+xUeikN5LrzGbsTeS68xm7E0n9vCab+xUeikN5LrzGbsTeS68xm7E0n9vCab+xUeikN5LrzGbsTeS68xm7E0n9vCab+xUeuOf8mX9jvkpTeS68xm7Fw1dmuUVLPJJRStY2NxcSNQwKlsT7jZSI334XnBd+0We43mrFJa6OaqnPsxt0N2nUB0lbEyO8j9ZXbnV5SSOo4DpFKzAyvHSdTfnsW5bNZrdY6MUtqo4aaHWRG3S48ZOsnpK9MQ9IqenuyLrd4H++i6NkJdytdZH+R+joyyrylkbWTYAiljxETT/AJHW7+BtW0IIYqeJkMEbI42ABrGDANHEAFx1lbBRx508gaeBvCdgVbuF8qKnOZBjDHq0H0j1rlHurcTfmkO3gf8AAomqYacfVTlwu9NR4tJ3SX3G/wC1Wq651Na78R2bHybdS6Z0kk6STiV8VpTUEUG/J7qlqK2SbbgIiIt1aaIiIiIuejo6iulEdLE6R3DhqG08Ct9oyTghwluBE8mvc8PQHitiGmkl90bL2igfIdgqza7NWXNw3GMti4ZX6GjZxq6WnJ6kt2Dy3dph/ceNWwcClQ1sbcGgNaOLQAqhlJ5QLfbM6C3BtdUg4Etd+Gw9J4dg/hXVLQAHpFyrKKmji3O5VxGAHAvuI6FoK6ZQXW6VJnqq2bHUGRvLGNHEACup59Wc7qO9d4q3GHutuV75gvRGITELzv59Wc7qO9d4p59Wc7qO9d4qfV7viTOvRGITELzv59Wc7qO9d4p59Wc7qO9d4p6vd8SZ16IxCYhed/PqzndR3rvFPPqzndR3rvFPV7viTOvRGITELzv59Wc7qO9d4p59Wc7qO9d4p6vd8SZ16IxC6N+P/B3HDmsn/qVoXz6s53Ud67xWMlbVuje11VOWlpBBldp0bUOHuA95TmW7HSMhhD5XBjANJJwCgbhlCdLKFvRurh8goSatqK0MfUSF3oggagNHAFxL5hTYUxm8m58LTqMSe/pj2CzlkfM8vlcXPOsuOKwRFagWFgqsm+5RERERExU1acm6yvzXyjcID7TxpI6B4rOON0hs0XWbI3PNmhQ8cb5XiOJpc92gADElWa05JySBstxcY26xE04uO08HUrLbLRR2xmFPH6R9aR2lx619ut2oLPTGe41LIWcAOt3QBrJVtT4eAQX7lWMVG1u791z01JBSRCKmiZGwcDQojKHKu2WEFtRNulSR6MEWl3XxdaoeUflDra4vgtDTSU50bqfzXDo9359IVKc5z3Fz3FznHEuccST0ldBBQG137BbdwNgrBlHlhdL44xvk82pDqghcQD+4+1s1dCryIrNjGsFmiyxJuiIizUIiIiIiIiIiIiIiIiIvj/UdsK+r4/1HbCoPClXOH8pn7B8lkkcZDGjO1NA1dCyzTxjsXzYxPuqbScsUWWaeMdiZh4/4TRemk5Yru221VdzdhTR+h7UjtDR4rox18FFUnzmk86AAIaZM0dejSpuPyhGNgbHao2tboAE2AH/itynoS/qfwtqCjzbuVmtGTlJQFsko3ece04aBsCl55oqeJ0s72RxsGLnPOAHWqK3yhyvOaLawHAnHdif9KoXutud+lElwrQWB2LIWR4MZsGOk9JV5TUrTs3YKxa1rBZoVryk8o8cefT2KMSvBwNTI30B+0cO04DatdV1bVXCpdU1sz5pna3vOPUOIdC7G9buXHd/VN63cuO7+quImwxDpUG5UeikN63cuO7+qb1u5cd39V7arVFio9FIb1u5cd39U3rdy47v6pqtSxUeikN63cuO7+qb1u5cd39U1WpYqPRSG9buXHd/VN63cuO7+qarUsVHopDet3Lju/qm9buXHd/VNVqWKj0UhvW7lx3f1Tet3Lju/qmq1LFR6KQ3rdy47v6pvW7lx3f1TValio9fH+o7YVI71u5cd39UFpc85vnA06Py/qoMrbKbFf//Z"/>
          <p:cNvSpPr>
            <a:spLocks noChangeAspect="1" noChangeArrowheads="1"/>
          </p:cNvSpPr>
          <p:nvPr/>
        </p:nvSpPr>
        <p:spPr bwMode="auto">
          <a:xfrm>
            <a:off x="63500" y="-466725"/>
            <a:ext cx="1600200" cy="96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B9ANADASIAAhEBAxEB/8QAHAABAAICAwEAAAAAAAAAAAAAAAUGAgcDBAgB/8QAQxAAAQMCAQULCQcEAgMAAAAAAQACAwQFEQYSITFxExVBUVNUYYGRk9EHFCIyQlKSseEWFyMzVXKhNENiwSXSorLC/8QAGwEBAAIDAQEAAAAAAAAAAAAAAAEFAgQGAwf/xAAwEQABAwIFAwAKAwEBAAAAAAABAAIDBBEFEhMhMSJRoQYVFjJSU2GBkeFB0fBxwf/aAAwDAQACEQMRAD8A78UbNzZ+Gz1R7I4lnuUfJM+EJD+Uz9g+SyXLEm650krHc4+SZ8ITco+SZ8IWSJcpdc1DOKOTPZT00gJ9JksTXA/wrfaa6xXDNjfQ0kM59h8LcDsOGlUpMMdfCtmCqki25C2Ial8e3IWzH2i2vaWut9GWuGBG4N8FSMofJrGWmewFkbscTTSn0Tx5ruDYdGxc1pykrKDCOYmogHA4+kNhVytt1pLjGDTyDOw0sdoc3qVm2SGqbY8+VeUGKPidmidY9loasopqGpdTVlM6CZutj24HaOMdIXDmM9xvYt/Xiz0F4pTBcIGys9k6nNPGCNIWtMo8gK23Z9Ray6spQMTH/daP/r5rRnonx7t3C7OixuCos2Xpd4KpmY33G9iZjPcb2LI4tJa4FrgcC1wIIPSEC0CSFeWCxzGe43sTMZ7jexZImYpYLHMZ7jexMxnuN7FkiZilgscxnuN7EzGe43sWSJmKWCxzGe43sTMZ7jexZImYpYLHMZ7jexMxnuN7FkiZilgscxnuN7EzGe43sWSJmKWCxzGe43sWL2NzHei0aDwLkWL/AFHbCpa43CxcBlK2hW5OlsYfQuxAA/DcdPUVBvY+NxZIxzHDW1wwIVys92oLxRMqrXVxVMJGGdG7HA8RGsHoK5a2hp61ubPHieBw0ELn4cSlhdknH9r5XUYax/VFsVRkUrcLHUUuL4cZohp0esNoUVw4K7imjlbmYbhU0sT4jleLIiIvReaLOKR8MjXxPLHtOIc04ELBEGxuE43CtNpysfGGxXJpeOWYNI2jh6lbKWpp6uIS08rJGnhacVqpdiiramhl3WlmdG7hw1HaOFWEFe9mz9wt2Ksc3Z+4V0yhyStl9BkmiMVVhg2oi0O6+A9a1flBkpdLCc+WI1FNj/UQtJA/cPZ+XStl2nKuCoLY69ogk1boD6DvBWIlkrdGa5pG0FbboYKoZm8/7ldNh2NSwAZTmb2P+2XnbEItsZReT+huGfPa3Noqk6S0DGNx4cRwHpH8rWl1tNfZ59xuNM+Ek4NfrY/Y7V1a1WT0kkXPHddjR4lT1Ysw2PY8/tdJExRaqsEREREREREREREREREWL/VdsKyWL/UdsKyb7wWLvdK15Zb3crHWCqtVZLTSjXmO0PHE4aiNq3Nkf5X6CuDKbKRjaGpOAFQzExPPTwt+XStEL7irytw2mrW2lbv3HK+YteW8L2LFJHNG2SJ7XxuGLXNIII2roXGz09YC4NEcvvtGvaF5uyTy3vOS0g8xqN1piRnUsxLozsHsnpC3fkb5R7LlKI6d0nmVwcP6eZ3rH/F2p38HoXF1mDVlA7UhOZvcc/cL2JjmGV4WFdbamiP4rMY8dEjdX0XTWwXBrgWuAIOsFQtwyfjlxkpCIn+4fVPglLirXdMux7/wquowwt6otx2VYRctRTTUr9zqI3Md08PiuJW7XBwu07KqLSDY8oiIpUIpG13qsthAhfnxcMb9XVxKORZse5hu1ZNe5huFsS1ZQUdywYHblOf7T+HYeFSFbR01dTup6yCOaF+hzJGggrVmrSNanbTlPVUeEdVjUQ6sSfTHXw9as4cQB6ZR91YwV1iM+x7riuvkzjlqTJa67zeI64pWF+aeg4g9uK6f3YVn6rB3B/7K7symtDmgmqzSfZcx2I/hZfaSz89b8DvBephozvt+Vfsx+pa0ASjwqN92FZ+qw9wfFPuwrP1WHuD4q8/aWz88b8DvBPtLZ+eN+B3go0KP6fn9rL2hqvmDwqN92FZ+qw9wfFPuwrP1WHuD/wBleftLZ+eN+B3gn2ks/PG/A7wTQo/p+f2ntDVfMHhUb7sKz9Vh7g+KfdhWfqsPcHxV5+0tn5434HeCfaWz88b8DvBNCj+n5/ae0NV8weFRvuwrP1WHuD4p92FZ+qw9wfFXn7S2fnjfgd4J9pbPzxvwO8E0KP6fn9p7Q1XzB4VG+7Cs/VYe4PiuCv8AJtV0tDUVDrnC4RRPeRuJ04AnjWwPtJZ+eN+B3guneMobVNaK6KOrDnvp5GtGY7SS09CkQUl9rfn9qD6QVRFtQeF4/REW+q5F9Bw1a18REWwsj/KpeLGIqW5Y3GgGjB7vxYx/i7h2HtC3bk3lTaMpafdbTVNkcB6cLvRkZtb/AL1Lyjiuaiqp6OqjqaSeSCeM4skjcQWnaFR4jgNNV9Tel3ccfcL0ZKWr15PTxVDDHOwPaeAjUq9cMn3x4voyXt9xx09SoWQ3lbqppobbf6SWqlec1lRSRF0h/cwa9rexbjGkA8a4+aOswqTI/g8dispIIqkbha+c1zHFrxg4aweBfFeK6309azCZnpcDxoIVVuludQShplY8O0jTgRtCs6WvZUHLw5UlVQvg6uQuiiIt9aSIiIidZTrKIpROsp1lERE6ynWURETrKdZREROsp1lERF97VxT/AJEuv1HfJci45/yZf2O+SlvIUtO68+oiLqF0KIvo1qx5K5FXnKiUb3U5ZTA4PqpQWxjYeE9AWEkscTS+Q2AUgE8KuYaMdCv+R3ktvF/3Kqr8bdQOOOdK38V4/wAW8GPGdulbTyO8m1lyb3OpkZ57cGj+omGhp4c1uobdJ6VdXENBJOAHCVyWIekwvp0g+5/8H9/he7Yf5coTJrJSz5MQGO1UjWSOH4k7znSP2u4ugaFLz1EVNEZJntY0cZURcb/FDjHSASv94+qPFV2pqJqp+fPIXu+XUqSOhqKt2pOTv35WtPiEcXSzcqYuOUD3l0dCC0co7WdihHudI4ue4uJ0kk4lYoruGmjhFmBUk1RJMbvKIiL2XiiImvQNfApREXeZZrnIwPZRTFpGIxbgst5LrzGbsXppP7LPTf2UeikN5LrzGbsTeS68xm7E0n9vCab+xUeikN5LrzGbsTeS68xm7E0n9vCab+xUeikN5LrzGbsTeS68xm7E0n9vCab+xUeikN5LrzGbsTeS68xm7E0n9vCab+xUeuOf8mX9jvkpTeS68xm7Fw1dmuUVLPJJRStY2NxcSNQwKlsT7jZSI334XnBd+0We43mrFJa6OaqnPsxt0N2nUB0lbEyO8j9ZXbnV5SSOo4DpFKzAyvHSdTfnsW5bNZrdY6MUtqo4aaHWRG3S48ZOsnpK9MQ9IqenuyLrd4H++i6NkJdytdZH+R+joyyrylkbWTYAiljxETT/AJHW7+BtW0IIYqeJkMEbI42ABrGDANHEAFx1lbBRx508gaeBvCdgVbuF8qKnOZBjDHq0H0j1rlHurcTfmkO3gf8AAomqYacfVTlwu9NR4tJ3SX3G/wC1Wq651Na78R2bHybdS6Z0kk6STiV8VpTUEUG/J7qlqK2SbbgIiIt1aaIiIiIuejo6iulEdLE6R3DhqG08Ct9oyTghwluBE8mvc8PQHitiGmkl90bL2igfIdgqza7NWXNw3GMti4ZX6GjZxq6WnJ6kt2Dy3dph/ceNWwcClQ1sbcGgNaOLQAqhlJ5QLfbM6C3BtdUg4Etd+Gw9J4dg/hXVLQAHpFyrKKmji3O5VxGAHAvuI6FoK6ZQXW6VJnqq2bHUGRvLGNHEACup59Wc7qO9d4q3GHutuV75gvRGITELzv59Wc7qO9d4p59Wc7qO9d4qfV7viTOvRGITELzv59Wc7qO9d4p59Wc7qO9d4p6vd8SZ16IxCYhed/PqzndR3rvFPPqzndR3rvFPV7viTOvRGITELzv59Wc7qO9d4p59Wc7qO9d4p6vd8SZ16IxC6N+P/B3HDmsn/qVoXz6s53Ud67xWMlbVuje11VOWlpBBldp0bUOHuA95TmW7HSMhhD5XBjANJJwCgbhlCdLKFvRurh8goSatqK0MfUSF3oggagNHAFxL5hTYUxm8m58LTqMSe/pj2CzlkfM8vlcXPOsuOKwRFagWFgqsm+5RERERExU1acm6yvzXyjcID7TxpI6B4rOON0hs0XWbI3PNmhQ8cb5XiOJpc92gADElWa05JySBstxcY26xE04uO08HUrLbLRR2xmFPH6R9aR2lx619ut2oLPTGe41LIWcAOt3QBrJVtT4eAQX7lWMVG1u791z01JBSRCKmiZGwcDQojKHKu2WEFtRNulSR6MEWl3XxdaoeUflDra4vgtDTSU50bqfzXDo9359IVKc5z3Fz3FznHEuccST0ldBBQG137BbdwNgrBlHlhdL44xvk82pDqghcQD+4+1s1dCryIrNjGsFmiyxJuiIizUIiIiIiIiIiIiIiIiIvj/UdsK+r4/1HbCoPClXOH8pn7B8lkkcZDGjO1NA1dCyzTxjsXzYxPuqbScsUWWaeMdiZh4/4TRemk5Yru221VdzdhTR+h7UjtDR4rox18FFUnzmk86AAIaZM0dejSpuPyhGNgbHao2tboAE2AH/itynoS/qfwtqCjzbuVmtGTlJQFsko3ece04aBsCl55oqeJ0s72RxsGLnPOAHWqK3yhyvOaLawHAnHdif9KoXutud+lElwrQWB2LIWR4MZsGOk9JV5TUrTs3YKxa1rBZoVryk8o8cefT2KMSvBwNTI30B+0cO04DatdV1bVXCpdU1sz5pna3vOPUOIdC7G9buXHd/VN63cuO7+quImwxDpUG5UeikN63cuO7+qb1u5cd39V7arVFio9FIb1u5cd39U3rdy47v6pqtSxUeikN63cuO7+qb1u5cd39U1WpYqPRSG9buXHd/VN63cuO7+qarUsVHopDet3Lju/qm9buXHd/VNVqWKj0UhvW7lx3f1Tet3Lju/qmq1LFR6KQ3rdy47v6pvW7lx3f1TValio9fH+o7YVI71u5cd39UFpc85vnA06Py/qoMrbKbFf//Z"/>
          <p:cNvSpPr>
            <a:spLocks noChangeAspect="1" noChangeArrowheads="1"/>
          </p:cNvSpPr>
          <p:nvPr/>
        </p:nvSpPr>
        <p:spPr bwMode="auto">
          <a:xfrm>
            <a:off x="63500" y="-466725"/>
            <a:ext cx="1600200" cy="96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www.worldatlas.com/webimage/flags/countrys/zzzflags/zalarge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30739" y="5105400"/>
            <a:ext cx="2913261" cy="1752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800600" y="60198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South African flag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3340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The Independent Crane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Geneva Tomolac</a:t>
            </a:r>
          </a:p>
          <a:p>
            <a:r>
              <a:rPr lang="en-US" sz="1200" dirty="0" smtClean="0"/>
              <a:t>x</a:t>
            </a:r>
          </a:p>
          <a:p>
            <a:r>
              <a:rPr lang="en-US" sz="1200" dirty="0" smtClean="0"/>
              <a:t>Plaster sculpture</a:t>
            </a:r>
          </a:p>
          <a:p>
            <a:r>
              <a:rPr lang="en-US" sz="1200" dirty="0" smtClean="0"/>
              <a:t>April 2012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Painting based on Photography</a:t>
            </a:r>
            <a:endParaRPr lang="en-US" dirty="0"/>
          </a:p>
        </p:txBody>
      </p:sp>
      <p:pic>
        <p:nvPicPr>
          <p:cNvPr id="20481" name="Picture 1" descr="C:\Users\Geneva\Desktop\ART\DSCF12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914400"/>
            <a:ext cx="4619799" cy="4343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2578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Blossom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Geneva Tomolac</a:t>
            </a:r>
          </a:p>
          <a:p>
            <a:r>
              <a:rPr lang="en-US" sz="1200" dirty="0" smtClean="0"/>
              <a:t>2x4 feet , 1x2 feet, 1x2 feet</a:t>
            </a:r>
          </a:p>
          <a:p>
            <a:r>
              <a:rPr lang="en-US" sz="1200" dirty="0" smtClean="0"/>
              <a:t>Acrylic on canvas</a:t>
            </a:r>
          </a:p>
          <a:p>
            <a:r>
              <a:rPr lang="en-US" sz="1200" dirty="0" smtClean="0"/>
              <a:t>April 2012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l_fi" descr="http://ak.buy.com/PI/0/500/208134578.jpg"/>
          <p:cNvPicPr/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5029200" y="9144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ak.buy.com/PI/0/1000/226048754.jpg"/>
          <p:cNvPicPr/>
          <p:nvPr/>
        </p:nvPicPr>
        <p:blipFill>
          <a:blip r:embed="rId4" cstate="screen">
            <a:lum bright="20000"/>
          </a:blip>
          <a:srcRect/>
          <a:stretch>
            <a:fillRect/>
          </a:stretch>
        </p:blipFill>
        <p:spPr bwMode="auto">
          <a:xfrm>
            <a:off x="5105400" y="48768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est100b.files.wordpress.com/2011/07/04-vangogh-ramas-del-acc81rbol-de-almendro-en-flor-interpretacion-en-rojo-1.jpg"/>
          <p:cNvPicPr/>
          <p:nvPr/>
        </p:nvPicPr>
        <p:blipFill>
          <a:blip r:embed="rId5" cstate="screen">
            <a:lum bright="10000"/>
          </a:blip>
          <a:srcRect/>
          <a:stretch>
            <a:fillRect/>
          </a:stretch>
        </p:blipFill>
        <p:spPr bwMode="auto">
          <a:xfrm>
            <a:off x="6705600" y="28956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05400" y="33528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Branches of an Almond Tree in Blossom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Vincent Van Gogh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Crystal</a:t>
            </a:r>
            <a:endParaRPr lang="en-US" dirty="0"/>
          </a:p>
        </p:txBody>
      </p:sp>
      <p:pic>
        <p:nvPicPr>
          <p:cNvPr id="1026" name="Picture 2" descr="C:\Users\Geneva\Desktop\ART\DSC0586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1905000"/>
            <a:ext cx="3692339" cy="3048000"/>
          </a:xfrm>
          <a:prstGeom prst="rect">
            <a:avLst/>
          </a:prstGeom>
          <a:noFill/>
        </p:spPr>
      </p:pic>
      <p:pic>
        <p:nvPicPr>
          <p:cNvPr id="1028" name="Picture 4" descr="http://image.guardian.co.uk/sys-images/Guardian/Pix/gallery/2001/06/01/riley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381000"/>
            <a:ext cx="3048000" cy="304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From Here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Bridget Riley 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4953000"/>
            <a:ext cx="3810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Beyond the surface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Geneva Tomolac</a:t>
            </a:r>
          </a:p>
          <a:p>
            <a:r>
              <a:rPr lang="en-US" sz="1200" dirty="0" smtClean="0">
                <a:latin typeface="Arial" pitchFamily="34" charset="0"/>
                <a:ea typeface="Arial" pitchFamily="-109" charset="0"/>
                <a:cs typeface="Arial" pitchFamily="34" charset="0"/>
              </a:rPr>
              <a:t>1.8x1.4 feet</a:t>
            </a:r>
          </a:p>
          <a:p>
            <a:r>
              <a:rPr lang="en-US" sz="1200" dirty="0" smtClean="0">
                <a:latin typeface="Arial" pitchFamily="34" charset="0"/>
                <a:ea typeface="Arial" pitchFamily="-109" charset="0"/>
                <a:cs typeface="Arial" pitchFamily="34" charset="0"/>
              </a:rPr>
              <a:t>Acrylic on hard board</a:t>
            </a:r>
          </a:p>
          <a:p>
            <a:r>
              <a:rPr lang="en-US" sz="1200" dirty="0" smtClean="0">
                <a:latin typeface="Arial" pitchFamily="34" charset="0"/>
                <a:ea typeface="Arial" pitchFamily="-109" charset="0"/>
                <a:cs typeface="Arial" pitchFamily="34" charset="0"/>
              </a:rPr>
              <a:t>September 2011</a:t>
            </a:r>
          </a:p>
          <a:p>
            <a:endParaRPr lang="en-US" dirty="0"/>
          </a:p>
        </p:txBody>
      </p:sp>
      <p:pic>
        <p:nvPicPr>
          <p:cNvPr id="1030" name="Picture 6" descr="http://cdn2.all-art.org/art_20th_century/op_art/lewitt/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24200" y="1905000"/>
            <a:ext cx="2209800" cy="304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24200" y="4953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Splotch 15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Sol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LeWitt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3.bp.blogspot.com/_ORgy5r0ZcSU/S04Nz8HvxyI/AAAAAAAAI98/asOxMqkXN7w/s800/sam+songailo+00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00" y="3429000"/>
            <a:ext cx="3048000" cy="30535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3963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What about now?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Sam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Songailo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Sacred Vessel</a:t>
            </a:r>
            <a:endParaRPr lang="en-US" dirty="0"/>
          </a:p>
        </p:txBody>
      </p:sp>
      <p:pic>
        <p:nvPicPr>
          <p:cNvPr id="15362" name="Picture 2" descr="http://www.freewebs.com/stevendizon/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14400"/>
            <a:ext cx="2743200" cy="20789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971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After the Day’s Toil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Vicente Alvarez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Dizon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farm4.static.flickr.com/3285/2684542440_47a96fcfa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3759" y="914400"/>
            <a:ext cx="3140241" cy="205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9800" y="2971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Water Buffalo or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Carabao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Philippines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 descr="C:\Users\Geneva\Desktop\ART\Untitled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419600"/>
            <a:ext cx="9144001" cy="14620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867401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Filipino Buffalo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Geneva Tomolac</a:t>
            </a:r>
          </a:p>
          <a:p>
            <a:r>
              <a:rPr lang="en-US" sz="1200" dirty="0" smtClean="0">
                <a:ea typeface="Arial" pitchFamily="-109" charset="0"/>
                <a:cs typeface="Arial" pitchFamily="-109" charset="0"/>
              </a:rPr>
              <a:t>x</a:t>
            </a:r>
          </a:p>
          <a:p>
            <a:r>
              <a:rPr lang="en-US" sz="1200" dirty="0" smtClean="0">
                <a:ea typeface="Arial" pitchFamily="-109" charset="0"/>
                <a:cs typeface="Arial" pitchFamily="-109" charset="0"/>
              </a:rPr>
              <a:t>Acrylic paint on clay</a:t>
            </a:r>
          </a:p>
          <a:p>
            <a:r>
              <a:rPr lang="en-US" sz="1200" dirty="0" smtClean="0">
                <a:ea typeface="Arial" pitchFamily="-109" charset="0"/>
                <a:cs typeface="Arial" pitchFamily="-109" charset="0"/>
              </a:rPr>
              <a:t>December 2011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Picture 5" descr="http://www.fotw.net/images/p/ph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95600" y="2895600"/>
            <a:ext cx="3048000" cy="1524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57600" y="2590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Philippine’s flag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2933700" y="1181100"/>
            <a:ext cx="3505200" cy="1143000"/>
          </a:xfrm>
        </p:spPr>
        <p:txBody>
          <a:bodyPr vert="vert270" anchor="ctr"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H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o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l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g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14337" name="Picture 1" descr="F:\Art 11\Photography Project\Untitled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9000" y="3352800"/>
            <a:ext cx="2708564" cy="3505200"/>
          </a:xfrm>
          <a:prstGeom prst="rect">
            <a:avLst/>
          </a:prstGeom>
          <a:noFill/>
        </p:spPr>
      </p:pic>
      <p:pic>
        <p:nvPicPr>
          <p:cNvPr id="14338" name="Picture 2" descr="F:\Art 11\Photography Project\Untitled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685800"/>
            <a:ext cx="3550023" cy="2743200"/>
          </a:xfrm>
          <a:prstGeom prst="rect">
            <a:avLst/>
          </a:prstGeom>
          <a:noFill/>
        </p:spPr>
      </p:pic>
      <p:pic>
        <p:nvPicPr>
          <p:cNvPr id="14339" name="Picture 3" descr="F:\Art 11\Photography Project\Untitled-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38800" y="685800"/>
            <a:ext cx="3505200" cy="2708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Monoprint</a:t>
            </a:r>
            <a:endParaRPr lang="en-US" dirty="0"/>
          </a:p>
        </p:txBody>
      </p:sp>
      <p:pic>
        <p:nvPicPr>
          <p:cNvPr id="13316" name="Picture 4" descr="C:\Users\Geneva\Pictures\My Scans\2012-01 (Jan)\scan0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6800" y="685800"/>
            <a:ext cx="2286000" cy="2972193"/>
          </a:xfrm>
          <a:prstGeom prst="rect">
            <a:avLst/>
          </a:prstGeom>
          <a:noFill/>
        </p:spPr>
      </p:pic>
      <p:pic>
        <p:nvPicPr>
          <p:cNvPr id="13317" name="Picture 5" descr="C:\Users\Geneva\Pictures\My Scans\2012-01 (Jan)\scan00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38800" y="685800"/>
            <a:ext cx="2321429" cy="2971800"/>
          </a:xfrm>
          <a:prstGeom prst="rect">
            <a:avLst/>
          </a:prstGeom>
          <a:noFill/>
        </p:spPr>
      </p:pic>
      <p:pic>
        <p:nvPicPr>
          <p:cNvPr id="13318" name="Picture 6" descr="C:\Users\Geneva\Pictures\My Scans\2012-01 (Jan)\scan00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2800" y="762000"/>
            <a:ext cx="2286000" cy="2891079"/>
          </a:xfrm>
          <a:prstGeom prst="rect">
            <a:avLst/>
          </a:prstGeom>
          <a:noFill/>
        </p:spPr>
      </p:pic>
      <p:pic>
        <p:nvPicPr>
          <p:cNvPr id="7170" name="Picture 2" descr="http://2.bp.blogspot.com/_nRNw3oDzmWg/SudNxrbmdbI/AAAAAAAAAA8/h20gs9gT6Pc/s400/shrunken+head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77000" y="3886200"/>
            <a:ext cx="2514600" cy="2857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5400" y="6248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Shrunken Head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://www.replicagunsupply.com/wp-content/uploads/products_img/le-mat-confederate-pisto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14400" y="4191000"/>
            <a:ext cx="2514600" cy="1371600"/>
          </a:xfrm>
          <a:prstGeom prst="rect">
            <a:avLst/>
          </a:prstGeom>
          <a:noFill/>
        </p:spPr>
      </p:pic>
      <p:pic>
        <p:nvPicPr>
          <p:cNvPr id="7174" name="Picture 6" descr="http://www.skylandscutlery.com/images/pictures/henckels-j-a-knives-professional-s-series-4-paring-knife-31020103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800600"/>
            <a:ext cx="2057400" cy="2057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71600" y="56388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Guns and Knives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-Common weapons for killing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36576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The Killer Inside Me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Geneva Tomolac</a:t>
            </a:r>
          </a:p>
          <a:p>
            <a:r>
              <a:rPr lang="en-US" sz="1200" dirty="0" smtClean="0"/>
              <a:t>12x8 inches</a:t>
            </a:r>
          </a:p>
          <a:p>
            <a:r>
              <a:rPr lang="en-US" sz="1200" dirty="0" smtClean="0"/>
              <a:t>Oil paint on paper</a:t>
            </a:r>
          </a:p>
          <a:p>
            <a:r>
              <a:rPr lang="en-US" sz="1200" dirty="0" smtClean="0"/>
              <a:t>December 2011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84238"/>
          </a:xfrm>
        </p:spPr>
        <p:txBody>
          <a:bodyPr/>
          <a:lstStyle/>
          <a:p>
            <a:r>
              <a:rPr lang="en-US" dirty="0" err="1" smtClean="0"/>
              <a:t>Blockprint</a:t>
            </a:r>
            <a:endParaRPr lang="en-US" dirty="0"/>
          </a:p>
        </p:txBody>
      </p:sp>
      <p:pic>
        <p:nvPicPr>
          <p:cNvPr id="12289" name="Picture 1" descr="C:\Users\Geneva\Pictures\My Scans\2012-01 (Jan)\Untitled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018557"/>
            <a:ext cx="6477000" cy="28394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77000" y="44196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This is my art. What’s yours?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Geneva Tomolac</a:t>
            </a:r>
          </a:p>
          <a:p>
            <a:r>
              <a:rPr lang="en-US" sz="1200" dirty="0" smtClean="0"/>
              <a:t>8x12 inches</a:t>
            </a:r>
          </a:p>
          <a:p>
            <a:r>
              <a:rPr lang="en-US" sz="1200" dirty="0" smtClean="0"/>
              <a:t>Ink on paper</a:t>
            </a:r>
          </a:p>
          <a:p>
            <a:r>
              <a:rPr lang="en-US" sz="1200" dirty="0" smtClean="0"/>
              <a:t>November 2011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www.zenakruzick.com/Japanese%20print%20images/82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70234" y="0"/>
            <a:ext cx="2173766" cy="3124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10400" y="3124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Chūsenko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Teitokuson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, the arrow-wounded tiger</a:t>
            </a:r>
          </a:p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Utagawa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Kuniyoshi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124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Saito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Oniwaka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Maru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Benkei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Utagawa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Kuniyoshi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 descr="http://t3.gstatic.com/images?q=tbn:ANd9GcR73Uj0Zg15FLBCSm3_UaBpM8wOtl-CSUoghDlaIFtNWmXbnzDx5vMs6l6NLQ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5200" y="838200"/>
            <a:ext cx="2438400" cy="25818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05200" y="33528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Corset Piercing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l_fi" descr="http://www.museumsyndicate.com/images/3/29589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2285999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Tryptich</a:t>
            </a:r>
            <a:endParaRPr lang="en-US" dirty="0"/>
          </a:p>
        </p:txBody>
      </p:sp>
      <p:pic>
        <p:nvPicPr>
          <p:cNvPr id="11265" name="Picture 1" descr="C:\Users\Geneva\Desktop\ART\DSC058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2600" y="762000"/>
            <a:ext cx="7391400" cy="25696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7620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Her Journey</a:t>
            </a:r>
          </a:p>
          <a:p>
            <a:r>
              <a:rPr lang="en-US" sz="1200" dirty="0" smtClean="0"/>
              <a:t>Geneva Tomolac</a:t>
            </a:r>
          </a:p>
          <a:p>
            <a:r>
              <a:rPr lang="en-US" sz="1200" dirty="0" smtClean="0"/>
              <a:t>6x2 feet</a:t>
            </a:r>
          </a:p>
          <a:p>
            <a:r>
              <a:rPr lang="en-US" sz="1200" dirty="0" smtClean="0"/>
              <a:t>Acrylic paint on canvas</a:t>
            </a:r>
          </a:p>
          <a:p>
            <a:r>
              <a:rPr lang="en-US" sz="1200" dirty="0" smtClean="0"/>
              <a:t>November 2011</a:t>
            </a:r>
          </a:p>
          <a:p>
            <a:endParaRPr lang="en-US" sz="1200" dirty="0"/>
          </a:p>
        </p:txBody>
      </p:sp>
      <p:pic>
        <p:nvPicPr>
          <p:cNvPr id="5122" name="Picture 2" descr="http://www3.dbu.edu/mitchell/images/4311/twitter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3352800"/>
            <a:ext cx="2209800" cy="30655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63963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Twittering Machine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Paul Klee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l_fi" descr="http://art.state.gov/exhibitimg.ashx?img=repository+jpeg%5C0000.044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9001" y="3352800"/>
            <a:ext cx="2438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05200" y="639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This must be the place!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Roy Lichtenstein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 descr="http://www.artsunlight.com/NN/N-T0003/N-T0003-0080-may-milton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1800" y="3352800"/>
            <a:ext cx="2086104" cy="2971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781800" y="6400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May Milton 1895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Henri de Toulouse-Lautrec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Portrait</a:t>
            </a:r>
            <a:endParaRPr lang="en-US" dirty="0"/>
          </a:p>
        </p:txBody>
      </p:sp>
      <p:pic>
        <p:nvPicPr>
          <p:cNvPr id="23553" name="Picture 1" descr="C:\Users\Geneva\Desktop\ART\45406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914400"/>
            <a:ext cx="4876800" cy="49035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7912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Self Portrait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Geneva Tomolac</a:t>
            </a:r>
          </a:p>
          <a:p>
            <a:r>
              <a:rPr lang="en-US" sz="1200" dirty="0" smtClean="0"/>
              <a:t>4x4 feet</a:t>
            </a:r>
          </a:p>
          <a:p>
            <a:r>
              <a:rPr lang="en-US" sz="1200" dirty="0" smtClean="0"/>
              <a:t>Acrylic on canvas</a:t>
            </a:r>
          </a:p>
          <a:p>
            <a:r>
              <a:rPr lang="en-US" sz="1200" dirty="0" smtClean="0"/>
              <a:t>February 2012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upload.wikimedia.org/wikipedia/commons/thumb/6/66/Johannes_Vermeer_(1632-1675)_-_The_Girl_With_The_Pearl_Earring_(1665).jpg/300px-Johannes_Vermeer_(1632-1675)_-_The_Girl_With_The_Pearl_Earring_(1665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0200" y="914400"/>
            <a:ext cx="3429000" cy="49034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10200" y="5791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Girl with the Pearl Earring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Johannes Vermeer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Found Object</a:t>
            </a:r>
            <a:endParaRPr lang="en-US" dirty="0"/>
          </a:p>
        </p:txBody>
      </p:sp>
      <p:pic>
        <p:nvPicPr>
          <p:cNvPr id="22529" name="Picture 1" descr="C:\Users\Geneva\Desktop\ART\27124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33400"/>
            <a:ext cx="2971800" cy="3962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4958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Society’s Brazilian Beauty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Geneva Tomolac</a:t>
            </a:r>
          </a:p>
          <a:p>
            <a:r>
              <a:rPr lang="en-US" sz="1200" dirty="0" smtClean="0"/>
              <a:t>12 inches (height)</a:t>
            </a:r>
          </a:p>
          <a:p>
            <a:r>
              <a:rPr lang="en-US" sz="1200" dirty="0" smtClean="0"/>
              <a:t>Found Object</a:t>
            </a:r>
          </a:p>
          <a:p>
            <a:r>
              <a:rPr lang="en-US" sz="1200" dirty="0" smtClean="0"/>
              <a:t>February 2012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upload.wikimedia.org/wikipedia/en/thumb/e/e6/The_Burning_Giraffe.jpg/300px-The_Burning_Giraff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23308" y="533400"/>
            <a:ext cx="2820692" cy="3962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24600" y="4495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Burning Giraffe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Salvador Dali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www.rio-carnival.net/_images/_photos/440_imperio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71800" y="685800"/>
            <a:ext cx="3352800" cy="2133600"/>
          </a:xfrm>
          <a:prstGeom prst="rect">
            <a:avLst/>
          </a:prstGeom>
          <a:noFill/>
        </p:spPr>
      </p:pic>
      <p:pic>
        <p:nvPicPr>
          <p:cNvPr id="3078" name="Picture 6" descr="Rio de Janeiro Carnival, Brazil - Colourful festiva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71800" y="2819400"/>
            <a:ext cx="33528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71800" y="518160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Carnival in Brazil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AutoShape 8" descr="data:image/jpeg;base64,/9j/4AAQSkZJRgABAQAAAQABAAD/2wBDAAkGBwgHBgkIBwgKCgkLDRYPDQwMDRsUFRAWIB0iIiAdHx8kKDQsJCYxJx8fLT0tMTU3Ojo6Iys/RD84QzQ5Ojf/2wBDAQoKCg0MDRoPDxo3JR8lNzc3Nzc3Nzc3Nzc3Nzc3Nzc3Nzc3Nzc3Nzc3Nzc3Nzc3Nzc3Nzc3Nzc3Nzc3Nzc3Nzf/wAARCACHAMEDASIAAhEBAxEB/8QAGwABAAIDAQEAAAAAAAAAAAAAAAEGAgMHBQT/xAA7EAABAwIEBAQDBwIFBQAAAAABAAIDBBEFEiExBkFRcRNhgZEiMsEHFEJScqGxYtEkQ1Oy8BUzgpLx/8QAGwEBAAIDAQEAAAAAAAAAAAAAAAECBAUGAwf/xAAwEQACAQMDAwEHAwUBAAAAAAAAAQIDBBEFIVESIjFBBhMUYYGR0XGhsSMkMsHh8P/aAAwDAQACEQMRAD8A89oFh8LdksPytRuw7KVrTlGyLDo1LDo1SiAiw6NSw6NUogIsOjUsOjVKICLDo1LDo1SiAiw6NSw6NUqWtc9waxpc4mwAFySjaSyxuY2HRqWHRqzex0byx7XNe02c0ixBWKjKYaa8kWHRqWHRqlFIIsOjUsOjVKICLDo1LDo1SiAiw6NSw6NUogIsPytSw/K1SiA02H5WopRSXNjdh2UqG7DspUFGEREAREQBERAEWUcb5XtjiY573GzWtFyfRW7BOEflmxY36U7T/uI/gLFur2lbRzUe/HqZFva1biWIL6ngYTg1Xir7U7MsQNnTPHwj+58h+yveD4HR4U28Tc85FnTO3PboF6MbGRMDI2NYwCwa0WA7BZc9lyN7qta52XbHhf7OktNPpW+/mXJ5mL4JR4owmVuSYD4ZmDUd+vYqi4vgdZhTrzN8SG+k0YOX16eq6dY8wVi9jZGua9oc1wsQRcFRZapWtX0+Y8E3dhSrrPiXJyFFc8a4RZJmnwsiN25gd8pP9J5dv4VPmglp5XRTxvjkbu14sQuttL6jdRzTe/Hqc3cWlW3eJr6+hgiIswxgiIgCIiAIiIDUiIpLmxuw7KVDdh2UqCjCIiAIizghkqJWxQRulkdo1jRclQ2ksslJt4RgvUwbAqzFXB0bfCp76zPGnoOasGC8IsjyzYpZ79xAPlH6uvbburU1oa0NYAGgWAGwXPX2txjmFvu+fwbm00lyxKt44PgwnBqPCmf4eO8pFnSu+Z3r08luxHEKXDaY1FbM2KMaC+5PQDcnyWOK4jT4VQyVdSTkboAN3uOwHmVybFsUqsXrDVVbjfZjATlY3oP77leWjaLW1iq6tV4gvL5+S/8AbG2q1YW8emCLHivHlTK5zMLgbDGDYSSfE4+mw/dV2oxrFKlxdPiNW6/Jspa32FgvgRfSLTR7G0jilTX6tZf3Zrp1pze7PpjxGviN4q+rYf6ah4+q9nD+MsYpC0Sytq2D8Mw1P/kNf5VdRetfTbSvHoqU01+hWNScXlM6xgXE1BjNomEw1VtYZDqf0nmvuxTCqTFI8lVEC4fLINHN7H6LjbHuY9r2Oc1zTcFpsQfIrpXBnEZxSL7nWuH3yJtw7/Vb179fdcDrns5LT18VZt9K8r1Xz+aNhSrxrL3dVHgY1w7V4WTI0Gem/wBVo+X9Q5d9l4y68RcHzVbxrhSnqy6agy08x3Z/lu9BssOy1xPsuPv+TX3ek4zKj9vwUVFuq6Woo5jDVROikGtndOoPNaV0cZRkuqLyjRyi4vEvIREUkBERAakRFJc2N2HZSobsOylQUYTQblbaamnq52w00TpZHbNaNe/bzVzwThOGmyz4llmm38Iasb36/wALCu76jaxzN78GVbWdW4fYtuSv4Jw9V4oWy28GmP8AmuHzfpHP+FesLwukwuHw6WPUizpHaud3P0X22FrC1uSLkb3Uq108N4jwdLa2FK3WVu+QiLGR4ijdI7ZgLj6LXxj1PC9TMPE4owanxKCGauqKiOKMSFjGSsja7KBc3cx13cgNNLqvu4Mw8zuhiqq0HxfDYZSyzvnuSQ0bZDtdVyDEamc1MlRi9ZTuDTJExsjyHPvcNABs3c68li3HcXbcf9SqHjpK7xAf/a6+y2FhVtbeNGnLGEvv6mlq1FOTkz15+EQAX0+IARFzGNdPFlBc4AgXBJFr6m2livkk4SxllLFVR07J4JreG+GQHPfawdY/spg4uxeJxMj6aozG7hPTtcHG1tbW5Gy96h+0KIMpWYlhV20pDo3U0p0NrXyu30J3Ky/7qHDKpQfko9TDLSzGGqikhlAvklbldbsVDIZHskeyNzmR2L3NBIbfQX6XK6VJjOG45476fEmGaZxcaWsYGBoto1odcE6DnbV3VfHiHC1DMZ20njUL5N44cxjuCbBwcQNgXaEAeoJK8xtNYZHRwc+W6iqpaGriq6c2licHNP8Azy0X14rgldhWY1EYdG22aSM3a24uA7m025EBedfS/JZbUK0GvKZTdPJ2yhqWVtHBVRf9uZgePK42+i3qr/Z3U+NgLoidaedzB2IDh/uVoXw/Ubb4W7qUfSLa+hvaUuuCkfNX0NNiEBhq4hIzcX0LT1B5KkY1wvU0AMtIXVFON7D429xz7hdARWs9QrWr7XlcM8LmzpXC7lvycfDgRcEEeSldCxvhqlxHNNBanqTrmb8r/wBQ+o/dUfEcPqsNm8KsiLD+Fw1a7sea66z1GjdLteHwc1dWNW3e+65PlREWwMM1IiKS5sbsOynW1uShuw7KVDKF94Ur8JdAKajjFNUH5o5Dd0h6h3P/AJorEuQAkajQg3BHVWbBeLJqbLDiN54thIPnb3/N/PdcxqOjVJN1aTzn0fk39lqkElTqrHzLyi00tVBWQtmpZWyxn8TTf/4fJblzck4vD8m7TTWUFprReiqANzE/+CtyacxcdFMJdElLglrKOGN1aOyL78UoDh9dURSObliqCzw81nubuDboQRr1WqpkhqKx7KaMU1NJIMscj8wjG3xOte26+8Uq0asIzj4ayaCUcPDMI/uv3WbxRN95+HwcmXJa/wAWa+u21loRZRua0nOxrwWkAEkWJGh06L18EGyqpZ6R7Y6mJ0bnMDw1w3adQV6dLxFWUcdPDTBop4o2tdA8l7HkXBdqbtvf8JC8yU2c9sjvGeAA2QPJAH1008lpVHBTXeictF/wbH8Or5GxEOo5Hm80ZeSJjrYNdcXuS45dNSNxovjxjhmGcGajEdJUZcz43nJC43ILW3N2m4va1rEXDVTLXuORVr4d4gmw6ZkGKyuMHhhzZ2FpliY4DQGxzCzr5TqNdrWOHO3lSfVRf0LJ52Z7f2dU09LR4jHUxPikbVZSx4sQQwf3CtqxjfBIxr6Sxpy1vgluxYAA23lYLJfItZr+/v6tRer/AOG5ox6aaQRFjJIyKN0kr2sY0Xc5xsAO61iTbwj0bwsmS8vHq7DaajdHieWUPGkO7ndhy7rxca4vDc0OFC52+8OGg/SPqf3VRllkmldLM90kjtS5xuSt/YaNUk1UqvpX7mnvNUhDMKe7/YTGMyvMLDHHf4WOdcgd1giLrEsLBzreXk1IiKxY2N2HZSobsOylQUCIiA+rD8QqsOm8WklLCfmbu1w8wrxgnE1LiGWGoApqk6ZXH4Xn+k/Rc9SwWvvNOo3S7liXJmWt9Vt3tuuDr/qioGC8UVNBliq81RTjQXPxsHkefYq7UFdTYhCJqSVsjOfIt8iOS5G80+taPuWVyjpLW9pXEe178FS+0PBjI1uLU7Lljck4H5eTvTY+nRUWN5jLiGsN2lvxtB378+hXb3Na9pa9oc0ixBFwQuc8UcIy0L31eFxulpSbuiaLui7dW/wu09l9epqmrO4eMf4t/wAHjd27z1wKxHHG+nmkdO2N7MuSItJMlzrY8rDXVauyDUXGydl3qMA+ionjmigYymjiMMeVz2XvKbk5nea1FrGvLfFuzKSHhp1Nr2sfPS/qsTbTKb6LYHRfdSwQnx/EzCbPplt8uW3XW9/JVxjYZz5IDYy25ksQ0m1jvcae2vovWwDCTjeLNgYCaSE/G90YafDB0BtzO25/ZacIwetxuSOKkjeI49JJpHXjZqToLee2uq6hguE02DULaamHnJIRrI7qVzHtBrtOypOlTlmo9v0+ZlW9Bzll+D7mgNaGtFgBYAcvJStdTUQ0sLpqiRscbd3ONgFTca4tlmzw4WPCj2M7vnPYch57r5ra2Ve7l2LblmdcXdK3Xe/oWHGcepMKaWvd4tQRdsLTr69AqLi2M1eKSf4h5EQPwwsNmj+57r4CS4kuJJJuSTclQutstLo22/mXP4ObutQq19vEePyERFszACIiA1IiKS5sbsOylQ3YdlKgowiIgCIiALdSVdRRztnpZXRyDmDv5EcwtKKJRjKPS1sSpOLyi94LxXT1ZbDX5YJzoH/gf/Y9/dWQHQFcgXs4LxFV4WRE4mem5xuOrf0nl22XOX2hp5nb+ePwby01bHZW+5a8W4XwrE3GSSDwZnG5lgs0k9SNj7Kv1H2evzH7tiQLeQli1/Yq3YZilJicXiUklyPmY7Rze4+q+1YNDW9Tsf6aqNY9Hv8Aybf3VGqupHP2fZ9Uk/HiEQB3IiJ+q9bDuBcMpnB9XJNVO/K6zWX7DX91al89bW01BAZquVscY66knoBzK9KvtFqtyvd+8e/Cx/BHw9GHc0bIIYoImxQRsjjaLNYxoAHoF4+NcS02G5oorVFUPwNOjf1H6bqu4zxVVV2aGjzU9PqCb/G/ueSryyLLRJTfvLl/T8mru9WS7KP3PrxLEqrEpvFq5S63ysGjW9gvkRF0kKcYR6YrCNFOcpy6pPLCIisVCIiAIiIDUiIpLmxuw7KVDdh2UqCgREQBERAEREAREQGcE0tPM2aCR0crflc02IVxwXi5kpbBigEb72E7R8J7jl/HZUtFiXdjRulia+vqZNvd1beWYeC+Y1xVT0maKgy1E4/Fuxvrz9PdUqtq6iuqDPVyukk5E8vIdFoRVs9Po2q7Fvz6lrm9q3D7vHAREWaYgREQBERAEREAREQGpERSXMw9thry6Jnb1PsiJgjpQzt6n2TO3qfZETA6UM7ep9kzt6n2REwOlDO3qfZM7ep9kRMDpQzt6n2TO3qfZETA6UM7ep9kzt6n2REwOlDO3qfZM7ep9kRMDpQzt6n2TO3qfZETA6UM7ep9kzt6n2REwOlDO3qfZM7ep9kRMDpQzt6n2TO3qfZETA6UM7ep9kzt6/siIkThGrO1ERWwenSj/9k="/>
          <p:cNvSpPr>
            <a:spLocks noChangeAspect="1" noChangeArrowheads="1"/>
          </p:cNvSpPr>
          <p:nvPr/>
        </p:nvSpPr>
        <p:spPr bwMode="auto">
          <a:xfrm>
            <a:off x="63500" y="-581025"/>
            <a:ext cx="1695450" cy="119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 descr="data:image/jpeg;base64,/9j/4AAQSkZJRgABAQAAAQABAAD/2wBDAAkGBwgHBgkIBwgKCgkLDRYPDQwMDRsUFRAWIB0iIiAdHx8kKDQsJCYxJx8fLT0tMTU3Ojo6Iys/RD84QzQ5Ojf/2wBDAQoKCg0MDRoPDxo3JR8lNzc3Nzc3Nzc3Nzc3Nzc3Nzc3Nzc3Nzc3Nzc3Nzc3Nzc3Nzc3Nzc3Nzc3Nzc3Nzc3Nzf/wAARCACHAMEDASIAAhEBAxEB/8QAGwABAAIDAQEAAAAAAAAAAAAAAAEGAgMHBQT/xAA7EAABAwIEBAQDBwIFBQAAAAABAAIDBBEFEiExBkFRcRNhgZEiMsEHFEJScqGxYtEkQ1Oy8BUzgpLx/8QAGwEBAAIDAQEAAAAAAAAAAAAAAAECBAUGAwf/xAAwEQACAQMDAwEHAwUBAAAAAAAAAQIDBBEFIVESIjFBBhMUYYGR0XGhsSMkMsHh8P/aAAwDAQACEQMRAD8A89oFh8LdksPytRuw7KVrTlGyLDo1LDo1SiAiw6NSw6NUogIsOjUsOjVKICLDo1LDo1SiAiw6NSw6NUqWtc9waxpc4mwAFySjaSyxuY2HRqWHRqzex0byx7XNe02c0ixBWKjKYaa8kWHRqWHRqlFIIsOjUsOjVKICLDo1LDo1SiAiw6NSw6NUogIsPytSw/K1SiA02H5WopRSXNjdh2UqG7DspUFGEREAREQBERAEWUcb5XtjiY573GzWtFyfRW7BOEflmxY36U7T/uI/gLFur2lbRzUe/HqZFva1biWIL6ngYTg1Xir7U7MsQNnTPHwj+58h+yveD4HR4U28Tc85FnTO3PboF6MbGRMDI2NYwCwa0WA7BZc9lyN7qta52XbHhf7OktNPpW+/mXJ5mL4JR4owmVuSYD4ZmDUd+vYqi4vgdZhTrzN8SG+k0YOX16eq6dY8wVi9jZGua9oc1wsQRcFRZapWtX0+Y8E3dhSrrPiXJyFFc8a4RZJmnwsiN25gd8pP9J5dv4VPmglp5XRTxvjkbu14sQuttL6jdRzTe/Hqc3cWlW3eJr6+hgiIswxgiIgCIiAIiIDUiIpLmxuw7KVDdh2UqCjCIiAIizghkqJWxQRulkdo1jRclQ2ksslJt4RgvUwbAqzFXB0bfCp76zPGnoOasGC8IsjyzYpZ79xAPlH6uvbburU1oa0NYAGgWAGwXPX2txjmFvu+fwbm00lyxKt44PgwnBqPCmf4eO8pFnSu+Z3r08luxHEKXDaY1FbM2KMaC+5PQDcnyWOK4jT4VQyVdSTkboAN3uOwHmVybFsUqsXrDVVbjfZjATlY3oP77leWjaLW1iq6tV4gvL5+S/8AbG2q1YW8emCLHivHlTK5zMLgbDGDYSSfE4+mw/dV2oxrFKlxdPiNW6/Jspa32FgvgRfSLTR7G0jilTX6tZf3Zrp1pze7PpjxGviN4q+rYf6ah4+q9nD+MsYpC0Sytq2D8Mw1P/kNf5VdRetfTbSvHoqU01+hWNScXlM6xgXE1BjNomEw1VtYZDqf0nmvuxTCqTFI8lVEC4fLINHN7H6LjbHuY9r2Oc1zTcFpsQfIrpXBnEZxSL7nWuH3yJtw7/Vb179fdcDrns5LT18VZt9K8r1Xz+aNhSrxrL3dVHgY1w7V4WTI0Gem/wBVo+X9Q5d9l4y68RcHzVbxrhSnqy6agy08x3Z/lu9BssOy1xPsuPv+TX3ek4zKj9vwUVFuq6Woo5jDVROikGtndOoPNaV0cZRkuqLyjRyi4vEvIREUkBERAakRFJc2N2HZSobsOylQUYTQblbaamnq52w00TpZHbNaNe/bzVzwThOGmyz4llmm38Iasb36/wALCu76jaxzN78GVbWdW4fYtuSv4Jw9V4oWy28GmP8AmuHzfpHP+FesLwukwuHw6WPUizpHaud3P0X22FrC1uSLkb3Uq108N4jwdLa2FK3WVu+QiLGR4ijdI7ZgLj6LXxj1PC9TMPE4owanxKCGauqKiOKMSFjGSsja7KBc3cx13cgNNLqvu4Mw8zuhiqq0HxfDYZSyzvnuSQ0bZDtdVyDEamc1MlRi9ZTuDTJExsjyHPvcNABs3c68li3HcXbcf9SqHjpK7xAf/a6+y2FhVtbeNGnLGEvv6mlq1FOTkz15+EQAX0+IARFzGNdPFlBc4AgXBJFr6m2livkk4SxllLFVR07J4JreG+GQHPfawdY/spg4uxeJxMj6aozG7hPTtcHG1tbW5Gy96h+0KIMpWYlhV20pDo3U0p0NrXyu30J3Ky/7qHDKpQfko9TDLSzGGqikhlAvklbldbsVDIZHskeyNzmR2L3NBIbfQX6XK6VJjOG45476fEmGaZxcaWsYGBoto1odcE6DnbV3VfHiHC1DMZ20njUL5N44cxjuCbBwcQNgXaEAeoJK8xtNYZHRwc+W6iqpaGriq6c2licHNP8Azy0X14rgldhWY1EYdG22aSM3a24uA7m025EBedfS/JZbUK0GvKZTdPJ2yhqWVtHBVRf9uZgePK42+i3qr/Z3U+NgLoidaedzB2IDh/uVoXw/Ubb4W7qUfSLa+hvaUuuCkfNX0NNiEBhq4hIzcX0LT1B5KkY1wvU0AMtIXVFON7D429xz7hdARWs9QrWr7XlcM8LmzpXC7lvycfDgRcEEeSldCxvhqlxHNNBanqTrmb8r/wBQ+o/dUfEcPqsNm8KsiLD+Fw1a7sea66z1GjdLteHwc1dWNW3e+65PlREWwMM1IiKS5sbsOynW1uShuw7KVDKF94Ur8JdAKajjFNUH5o5Dd0h6h3P/AJorEuQAkajQg3BHVWbBeLJqbLDiN54thIPnb3/N/PdcxqOjVJN1aTzn0fk39lqkElTqrHzLyi00tVBWQtmpZWyxn8TTf/4fJblzck4vD8m7TTWUFprReiqANzE/+CtyacxcdFMJdElLglrKOGN1aOyL78UoDh9dURSObliqCzw81nubuDboQRr1WqpkhqKx7KaMU1NJIMscj8wjG3xOte26+8Uq0asIzj4ayaCUcPDMI/uv3WbxRN95+HwcmXJa/wAWa+u21loRZRua0nOxrwWkAEkWJGh06L18EGyqpZ6R7Y6mJ0bnMDw1w3adQV6dLxFWUcdPDTBop4o2tdA8l7HkXBdqbtvf8JC8yU2c9sjvGeAA2QPJAH1008lpVHBTXeictF/wbH8Or5GxEOo5Hm80ZeSJjrYNdcXuS45dNSNxovjxjhmGcGajEdJUZcz43nJC43ILW3N2m4va1rEXDVTLXuORVr4d4gmw6ZkGKyuMHhhzZ2FpliY4DQGxzCzr5TqNdrWOHO3lSfVRf0LJ52Z7f2dU09LR4jHUxPikbVZSx4sQQwf3CtqxjfBIxr6Sxpy1vgluxYAA23lYLJfItZr+/v6tRer/AOG5ox6aaQRFjJIyKN0kr2sY0Xc5xsAO61iTbwj0bwsmS8vHq7DaajdHieWUPGkO7ndhy7rxca4vDc0OFC52+8OGg/SPqf3VRllkmldLM90kjtS5xuSt/YaNUk1UqvpX7mnvNUhDMKe7/YTGMyvMLDHHf4WOdcgd1giLrEsLBzreXk1IiKxY2N2HZSobsOylQUCIiA+rD8QqsOm8WklLCfmbu1w8wrxgnE1LiGWGoApqk6ZXH4Xn+k/Rc9SwWvvNOo3S7liXJmWt9Vt3tuuDr/qioGC8UVNBliq81RTjQXPxsHkefYq7UFdTYhCJqSVsjOfIt8iOS5G80+taPuWVyjpLW9pXEe178FS+0PBjI1uLU7Lljck4H5eTvTY+nRUWN5jLiGsN2lvxtB378+hXb3Na9pa9oc0ixBFwQuc8UcIy0L31eFxulpSbuiaLui7dW/wu09l9epqmrO4eMf4t/wAHjd27z1wKxHHG+nmkdO2N7MuSItJMlzrY8rDXVauyDUXGydl3qMA+ionjmigYymjiMMeVz2XvKbk5nea1FrGvLfFuzKSHhp1Nr2sfPS/qsTbTKb6LYHRfdSwQnx/EzCbPplt8uW3XW9/JVxjYZz5IDYy25ksQ0m1jvcae2vovWwDCTjeLNgYCaSE/G90YafDB0BtzO25/ZacIwetxuSOKkjeI49JJpHXjZqToLee2uq6hguE02DULaamHnJIRrI7qVzHtBrtOypOlTlmo9v0+ZlW9Bzll+D7mgNaGtFgBYAcvJStdTUQ0sLpqiRscbd3ONgFTca4tlmzw4WPCj2M7vnPYch57r5ra2Ve7l2LblmdcXdK3Xe/oWHGcepMKaWvd4tQRdsLTr69AqLi2M1eKSf4h5EQPwwsNmj+57r4CS4kuJJJuSTclQutstLo22/mXP4ObutQq19vEePyERFszACIiA1IiKS5sbsOylQ3YdlKgowiIgCIiALdSVdRRztnpZXRyDmDv5EcwtKKJRjKPS1sSpOLyi94LxXT1ZbDX5YJzoH/gf/Y9/dWQHQFcgXs4LxFV4WRE4mem5xuOrf0nl22XOX2hp5nb+ePwby01bHZW+5a8W4XwrE3GSSDwZnG5lgs0k9SNj7Kv1H2evzH7tiQLeQli1/Yq3YZilJicXiUklyPmY7Rze4+q+1YNDW9Tsf6aqNY9Hv8Aybf3VGqupHP2fZ9Uk/HiEQB3IiJ+q9bDuBcMpnB9XJNVO/K6zWX7DX91al89bW01BAZquVscY66knoBzK9KvtFqtyvd+8e/Cx/BHw9GHc0bIIYoImxQRsjjaLNYxoAHoF4+NcS02G5oorVFUPwNOjf1H6bqu4zxVVV2aGjzU9PqCb/G/ueSryyLLRJTfvLl/T8mru9WS7KP3PrxLEqrEpvFq5S63ysGjW9gvkRF0kKcYR6YrCNFOcpy6pPLCIisVCIiAIiIDUiIpLmxuw7KVDdh2UqCgREQBERAEREAREQGcE0tPM2aCR0crflc02IVxwXi5kpbBigEb72E7R8J7jl/HZUtFiXdjRulia+vqZNvd1beWYeC+Y1xVT0maKgy1E4/Fuxvrz9PdUqtq6iuqDPVyukk5E8vIdFoRVs9Po2q7Fvz6lrm9q3D7vHAREWaYgREQBERAEREAREQGpERSXMw9thry6Jnb1PsiJgjpQzt6n2TO3qfZETA6UM7ep9kzt6n2REwOlDO3qfZM7ep9kRMDpQzt6n2TO3qfZETA6UM7ep9kzt6n2REwOlDO3qfZM7ep9kRMDpQzt6n2TO3qfZETA6UM7ep9kzt6n2REwOlDO3qfZM7ep9kRMDpQzt6n2TO3qfZETA6UM7ep9kzt6/siIkThGrO1ERWwenSj/9k="/>
          <p:cNvSpPr>
            <a:spLocks noChangeAspect="1" noChangeArrowheads="1"/>
          </p:cNvSpPr>
          <p:nvPr/>
        </p:nvSpPr>
        <p:spPr bwMode="auto">
          <a:xfrm>
            <a:off x="63500" y="-581025"/>
            <a:ext cx="1695450" cy="119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Brazil Flag Clip Art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9906475" y="-26041350"/>
            <a:ext cx="2857500" cy="2000250"/>
          </a:xfrm>
          <a:prstGeom prst="rect">
            <a:avLst/>
          </a:prstGeom>
          <a:noFill/>
        </p:spPr>
      </p:pic>
      <p:pic>
        <p:nvPicPr>
          <p:cNvPr id="3086" name="Picture 14" descr="Brazil Flag Clip Art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9906475" y="-26041350"/>
            <a:ext cx="2857500" cy="2000250"/>
          </a:xfrm>
          <a:prstGeom prst="rect">
            <a:avLst/>
          </a:prstGeom>
          <a:noFill/>
        </p:spPr>
      </p:pic>
      <p:pic>
        <p:nvPicPr>
          <p:cNvPr id="3088" name="Picture 16" descr="http://t0.gstatic.com/images?q=tbn:ANd9GcRiaQz_hxmzvR31wYXj-bJx-gI6K4NFSvle0Xa4_gBAib7W3UOcDw"/>
          <p:cNvPicPr>
            <a:picLocks noChangeAspect="1" noChangeArrowheads="1"/>
          </p:cNvPicPr>
          <p:nvPr/>
        </p:nvPicPr>
        <p:blipFill>
          <a:blip r:embed="rId7" cstate="screen"/>
          <a:srcRect b="8333"/>
          <a:stretch>
            <a:fillRect/>
          </a:stretch>
        </p:blipFill>
        <p:spPr bwMode="auto">
          <a:xfrm>
            <a:off x="6324600" y="4964052"/>
            <a:ext cx="2819400" cy="189394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257800" y="5943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Brazil’s flag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251</Words>
  <Application>Microsoft Office PowerPoint</Application>
  <PresentationFormat>On-screen Show (4:3)</PresentationFormat>
  <Paragraphs>116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Art by Geneva Tomolac</vt:lpstr>
      <vt:lpstr>Crystal</vt:lpstr>
      <vt:lpstr>Sacred Vessel</vt:lpstr>
      <vt:lpstr>H o l g a</vt:lpstr>
      <vt:lpstr>Monoprint</vt:lpstr>
      <vt:lpstr>Blockprint</vt:lpstr>
      <vt:lpstr>Tryptich</vt:lpstr>
      <vt:lpstr>Portrait</vt:lpstr>
      <vt:lpstr>Found Object</vt:lpstr>
      <vt:lpstr>Abstract Sculpture</vt:lpstr>
      <vt:lpstr>Painting based on Photography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by Geneva Tomolac</dc:title>
  <dc:creator>Geneva</dc:creator>
  <cp:lastModifiedBy>Geneva</cp:lastModifiedBy>
  <cp:revision>25</cp:revision>
  <dcterms:created xsi:type="dcterms:W3CDTF">2012-05-12T02:20:53Z</dcterms:created>
  <dcterms:modified xsi:type="dcterms:W3CDTF">2012-05-15T02:54:14Z</dcterms:modified>
</cp:coreProperties>
</file>